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-57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698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124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048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6409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698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957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247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9033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75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213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261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367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514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42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879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431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49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32004AF-8D1D-461C-90E0-22EBD73051E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5E907-4561-49D2-94EC-76FA3BD18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2223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2752"/>
            <a:ext cx="12192000" cy="6642847"/>
          </a:xfrm>
        </p:spPr>
        <p:txBody>
          <a:bodyPr/>
          <a:lstStyle/>
          <a:p>
            <a:pPr algn="ctr"/>
            <a:r>
              <a:rPr lang="ru-RU" sz="12000" b="1" dirty="0" smtClean="0">
                <a:latin typeface="Academia" panose="020B0604020202020204" pitchFamily="34" charset="0"/>
              </a:rPr>
              <a:t>Монументальный  классицизм. </a:t>
            </a:r>
            <a:br>
              <a:rPr lang="ru-RU" sz="12000" b="1" dirty="0" smtClean="0">
                <a:latin typeface="Academia" panose="020B0604020202020204" pitchFamily="34" charset="0"/>
              </a:rPr>
            </a:br>
            <a:endParaRPr lang="ru-RU" sz="12000" b="1" dirty="0">
              <a:solidFill>
                <a:srgbClr val="FFC000"/>
              </a:solidFill>
              <a:latin typeface="Academia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6778868"/>
            <a:ext cx="8825658" cy="7913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4114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541928"/>
            <a:ext cx="12192000" cy="3415553"/>
          </a:xfrm>
        </p:spPr>
        <p:txBody>
          <a:bodyPr/>
          <a:lstStyle/>
          <a:p>
            <a:pPr algn="ctr"/>
            <a:r>
              <a:rPr lang="ru-RU" sz="12000" b="1" dirty="0" smtClean="0">
                <a:latin typeface="Academia" panose="020B0604020202020204" pitchFamily="34" charset="0"/>
              </a:rPr>
              <a:t>«Сталинский ампир».</a:t>
            </a:r>
            <a:endParaRPr lang="ru-RU" sz="12000" b="1" dirty="0">
              <a:latin typeface="Academia" panose="020B060402020202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54955" y="6759388"/>
            <a:ext cx="8825658" cy="9861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0033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46111" y="1853248"/>
            <a:ext cx="9404723" cy="3272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905" y="1002323"/>
            <a:ext cx="10410092" cy="5855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7003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1512276"/>
            <a:ext cx="7293343" cy="34097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546" y="363245"/>
            <a:ext cx="10383716" cy="642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028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8176" y="452718"/>
            <a:ext cx="4062047" cy="14005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3698" y="0"/>
            <a:ext cx="9038492" cy="6778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70734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7162" y="452718"/>
            <a:ext cx="6093069" cy="14005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327" y="105509"/>
            <a:ext cx="10275544" cy="656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946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4653"/>
          <a:stretch/>
        </p:blipFill>
        <p:spPr>
          <a:xfrm>
            <a:off x="61546" y="144989"/>
            <a:ext cx="10442874" cy="6633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9000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7187835" cy="14005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398" y="140676"/>
            <a:ext cx="9776521" cy="655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39994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2" y="452718"/>
            <a:ext cx="6880104" cy="14005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0562" y="87923"/>
            <a:ext cx="9490762" cy="6770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89654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5A2F9111-B2DB-470C-BA56-608F9B658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17</TotalTime>
  <Words>7</Words>
  <Application>Microsoft Office PowerPoint</Application>
  <PresentationFormat>Произвольный</PresentationFormat>
  <Paragraphs>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Ион</vt:lpstr>
      <vt:lpstr>Монументальный  классицизм.  </vt:lpstr>
      <vt:lpstr>«Сталинский ампир».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Первая Московская гимназия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Монументальный  классицизм.  </dc:title>
  <dc:creator>Заикина Ю.П.</dc:creator>
  <cp:lastModifiedBy>Надежда</cp:lastModifiedBy>
  <cp:revision>3</cp:revision>
  <dcterms:created xsi:type="dcterms:W3CDTF">2021-05-26T17:32:20Z</dcterms:created>
  <dcterms:modified xsi:type="dcterms:W3CDTF">2021-06-18T12:12:39Z</dcterms:modified>
</cp:coreProperties>
</file>